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6" r:id="rId7"/>
    <p:sldId id="271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678" autoAdjust="0"/>
  </p:normalViewPr>
  <p:slideViewPr>
    <p:cSldViewPr snapToGrid="0">
      <p:cViewPr varScale="1">
        <p:scale>
          <a:sx n="50" d="100"/>
          <a:sy n="50" d="100"/>
        </p:scale>
        <p:origin x="43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66161-D383-45DC-9645-1D21647A8641}" type="datetimeFigureOut">
              <a:rPr lang="en-US" smtClean="0"/>
              <a:t>5/11/2021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4D2B8-7AFA-4F86-9DF3-A6BBE4E23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789D0-CA34-4934-A369-C3113E12A3EF}" type="datetimeFigureOut">
              <a:rPr lang="en-US" smtClean="0"/>
              <a:t>5/11/2021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79418-37EB-4378-AD22-89DBB000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 to presenter: </a:t>
            </a:r>
          </a:p>
          <a:p>
            <a:r>
              <a:rPr lang="en-US" i="1" dirty="0"/>
              <a:t>What is your purpose for sharing this reflection</a:t>
            </a:r>
            <a:r>
              <a:rPr lang="en-US" i="1" baseline="0" dirty="0"/>
              <a:t>?</a:t>
            </a:r>
          </a:p>
          <a:p>
            <a:r>
              <a:rPr lang="en-US" i="1" baseline="0" dirty="0"/>
              <a:t>Is it at the end of a unit or project?  </a:t>
            </a:r>
          </a:p>
          <a:p>
            <a:r>
              <a:rPr lang="en-US" i="1" baseline="0" dirty="0"/>
              <a:t>Are you sharing this reflection, at the attainment of a learning goal you set for yourself?  </a:t>
            </a:r>
          </a:p>
          <a:p>
            <a:r>
              <a:rPr lang="en-US" i="1" baseline="0" dirty="0"/>
              <a:t>Is it at the end of a course?  </a:t>
            </a:r>
          </a:p>
          <a:p>
            <a:endParaRPr lang="en-US" baseline="0" dirty="0"/>
          </a:p>
          <a:p>
            <a:r>
              <a:rPr lang="en-US" baseline="0" dirty="0"/>
              <a:t>State your purpose for the reflection or even the purpose of the learning experience or learning goal.  Be clear and be specific in stating your purpose.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3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6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7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aphic 7" descr="Single gear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aphic 8" descr="Single gear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anchor="ctr" anchorCtr="0">
            <a:normAutofit/>
          </a:bodyPr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/>
          <a:lstStyle/>
          <a:p>
            <a:r>
              <a:rPr lang="en-US" noProof="0" smtClean="0"/>
              <a:t>Click icon to add SmartArt graphic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aphic 23" descr="Single gear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aphic 25" descr="Single gear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aphic 26" descr="Single gear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noProof="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8" name="Content Placeholder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9" name="Content Placeholder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aphic 28" descr="Single gear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aphic 30" descr="Single gear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aphic 31" descr="Single gear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D6166-2B42-4F11-BAA6-8ABAE1BE810C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4400" dirty="0"/>
              <a:t>ULTRASONIC SECURITY SYSTEM 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IOT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5" name="Graphic 4" descr="Purpose icon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03486" y="2947289"/>
            <a:ext cx="936000" cy="936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Providing home based security system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584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earning ic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diagram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4" y="2107006"/>
            <a:ext cx="7216089" cy="4059049"/>
          </a:xfrm>
        </p:spPr>
      </p:pic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earning ic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images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8" y="2336873"/>
            <a:ext cx="3253034" cy="35988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42" y="2336872"/>
            <a:ext cx="3554209" cy="3598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35" y="2336872"/>
            <a:ext cx="4403834" cy="359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earning ic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92394FC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0320" y="2053889"/>
            <a:ext cx="7985759" cy="4752246"/>
          </a:xfrm>
        </p:spPr>
      </p:pic>
    </p:spTree>
    <p:extLst>
      <p:ext uri="{BB962C8B-B14F-4D97-AF65-F5344CB8AC3E}">
        <p14:creationId xmlns:p14="http://schemas.microsoft.com/office/powerpoint/2010/main" val="36089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421116_Reflection on learning_AAS_v5" id="{59B7BDFB-57AB-4529-979B-198FE99CC53E}" vid="{8B6E8B8A-CD93-411A-90DE-1F9807F38B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2AB9FA-5EE8-4111-B873-E09ACA2BC3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8699A2-1304-4DB0-887E-96D5B0474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F1D2AC-2735-457E-B639-07E13F9A629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Reflection on learning </Template>
  <TotalTime>0</TotalTime>
  <Words>396</Words>
  <Application>Microsoft Office PowerPoint</Application>
  <PresentationFormat>Widescreen</PresentationFormat>
  <Paragraphs>45</Paragraphs>
  <Slides>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Segoe UI</vt:lpstr>
      <vt:lpstr>Trebuchet MS</vt:lpstr>
      <vt:lpstr>Berlin</vt:lpstr>
      <vt:lpstr>ULTRASONIC SECURITY SYSTEM </vt:lpstr>
      <vt:lpstr>Purpose</vt:lpstr>
      <vt:lpstr>Circuit diagram</vt:lpstr>
      <vt:lpstr>Project images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2021-05-11T13:33:58Z</dcterms:created>
  <dcterms:modified xsi:type="dcterms:W3CDTF">2021-05-11T13:53:44Z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